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186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1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1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2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1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2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82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83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0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94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9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C5DC9-65B3-4C44-B618-1B2884C0825E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267F8-593F-4241-86EF-F4E3120CE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9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193431" y="215946"/>
            <a:ext cx="6400800" cy="947410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DB2C68-B019-ED17-E638-10048B038111}"/>
              </a:ext>
            </a:extLst>
          </p:cNvPr>
          <p:cNvSpPr txBox="1"/>
          <p:nvPr/>
        </p:nvSpPr>
        <p:spPr>
          <a:xfrm>
            <a:off x="290945" y="309003"/>
            <a:ext cx="6205772" cy="144655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8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Inquirers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C3CDE5-C55C-7730-5159-A0D91685C6A8}"/>
              </a:ext>
            </a:extLst>
          </p:cNvPr>
          <p:cNvSpPr txBox="1"/>
          <p:nvPr/>
        </p:nvSpPr>
        <p:spPr>
          <a:xfrm>
            <a:off x="290945" y="1848610"/>
            <a:ext cx="6205772" cy="120032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nurture our curiosity, developing skills for inquiry and research. We know how to learn independently and with others. We learn with enthusiasm and sustain our love of learning throughout life.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B0EA6-2141-7969-057B-824DC335D4CC}"/>
              </a:ext>
            </a:extLst>
          </p:cNvPr>
          <p:cNvSpPr txBox="1"/>
          <p:nvPr/>
        </p:nvSpPr>
        <p:spPr>
          <a:xfrm>
            <a:off x="290945" y="3141996"/>
            <a:ext cx="620577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more 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inquiring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Google Shape;137;p26">
            <a:extLst>
              <a:ext uri="{FF2B5EF4-FFF2-40B4-BE49-F238E27FC236}">
                <a16:creationId xmlns:a16="http://schemas.microsoft.com/office/drawing/2014/main" id="{F60C3A6D-67E6-928C-EFED-CFDA2B18BEF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3769" y="9157649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0" descr="School Policies - Brighton College Vietnam">
            <a:extLst>
              <a:ext uri="{FF2B5EF4-FFF2-40B4-BE49-F238E27FC236}">
                <a16:creationId xmlns:a16="http://schemas.microsoft.com/office/drawing/2014/main" id="{BF51F803-25AF-93C3-A832-06FE8C7A5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672" y="8666248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526525FE-2E92-144B-0D7E-746E85BF0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1ACA3C-FFFF-C302-3E46-7698E6580CF6}"/>
              </a:ext>
            </a:extLst>
          </p:cNvPr>
          <p:cNvSpPr txBox="1"/>
          <p:nvPr/>
        </p:nvSpPr>
        <p:spPr>
          <a:xfrm>
            <a:off x="361283" y="3951151"/>
            <a:ext cx="598492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Coding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STEM Club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Science Competitions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Lego Robotics and Vex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Photography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Vietnamese Cultural Heritage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Design Technology clinic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Bright Minds Lounge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Powers of CAD – 3D design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Mandarin / Korean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Newspaper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Book club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3A868E1-AD5E-CACC-30D8-E6C954BFE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83" y="427234"/>
            <a:ext cx="11811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ee clip art &quot;3d&quot; by netalloy">
            <a:extLst>
              <a:ext uri="{FF2B5EF4-FFF2-40B4-BE49-F238E27FC236}">
                <a16:creationId xmlns:a16="http://schemas.microsoft.com/office/drawing/2014/main" id="{883A74A4-79E9-D756-19A8-02C743D88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2361">
            <a:off x="300131" y="4443775"/>
            <a:ext cx="1605957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I generated Photo camera clipart design illustration 36520139 PNG">
            <a:extLst>
              <a:ext uri="{FF2B5EF4-FFF2-40B4-BE49-F238E27FC236}">
                <a16:creationId xmlns:a16="http://schemas.microsoft.com/office/drawing/2014/main" id="{47CED683-7D08-C6FA-90BC-ACB73A03F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958" y="4688313"/>
            <a:ext cx="1189472" cy="95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ree Lightbulb Transparent, Download Free Lightbulb Transparent png ...">
            <a:extLst>
              <a:ext uri="{FF2B5EF4-FFF2-40B4-BE49-F238E27FC236}">
                <a16:creationId xmlns:a16="http://schemas.microsoft.com/office/drawing/2014/main" id="{D034C177-074E-2CA8-D8A3-165FE7B0F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8666">
            <a:off x="5262244" y="6770307"/>
            <a:ext cx="1189472" cy="14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Vietnamese Traditional Hat Dress">
            <a:extLst>
              <a:ext uri="{FF2B5EF4-FFF2-40B4-BE49-F238E27FC236}">
                <a16:creationId xmlns:a16="http://schemas.microsoft.com/office/drawing/2014/main" id="{6F1000E4-87B3-76D6-38D1-81AB09481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2425">
            <a:off x="288693" y="6565963"/>
            <a:ext cx="1188996" cy="118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955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FB20A7B-ADAA-4C7E-EF86-F560A811B7E4}"/>
              </a:ext>
            </a:extLst>
          </p:cNvPr>
          <p:cNvSpPr txBox="1"/>
          <p:nvPr/>
        </p:nvSpPr>
        <p:spPr>
          <a:xfrm>
            <a:off x="326114" y="352273"/>
            <a:ext cx="6205772" cy="132343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0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Reflective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228600" y="286055"/>
            <a:ext cx="6400800" cy="933389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FB0BBB-4F06-98D8-4849-2E6D7999532F}"/>
              </a:ext>
            </a:extLst>
          </p:cNvPr>
          <p:cNvSpPr txBox="1"/>
          <p:nvPr/>
        </p:nvSpPr>
        <p:spPr>
          <a:xfrm>
            <a:off x="326114" y="1776374"/>
            <a:ext cx="6205772" cy="132343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thoughtfully consider the world and our own ideas and experience. We work to understand our strengths and weaknesses in order to support our learning and personal development.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E4116B-AA31-E1A3-00B4-E02CBC2A9940}"/>
              </a:ext>
            </a:extLst>
          </p:cNvPr>
          <p:cNvSpPr txBox="1"/>
          <p:nvPr/>
        </p:nvSpPr>
        <p:spPr>
          <a:xfrm>
            <a:off x="326114" y="3200475"/>
            <a:ext cx="620577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more reflective?</a:t>
            </a:r>
          </a:p>
        </p:txBody>
      </p:sp>
      <p:pic>
        <p:nvPicPr>
          <p:cNvPr id="8" name="Google Shape;137;p26">
            <a:extLst>
              <a:ext uri="{FF2B5EF4-FFF2-40B4-BE49-F238E27FC236}">
                <a16:creationId xmlns:a16="http://schemas.microsoft.com/office/drawing/2014/main" id="{3294F601-D754-C89C-0386-0CFC1F97FAF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2526" y="9079417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School Policies - Brighton College Vietnam">
            <a:extLst>
              <a:ext uri="{FF2B5EF4-FFF2-40B4-BE49-F238E27FC236}">
                <a16:creationId xmlns:a16="http://schemas.microsoft.com/office/drawing/2014/main" id="{93827D35-3F2F-9ED0-046E-5288833A7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74061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859CE3A1-BF52-FBD3-B403-5221A21C6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D0B2EE-8D39-FBC0-F956-79C8B5F22D70}"/>
              </a:ext>
            </a:extLst>
          </p:cNvPr>
          <p:cNvSpPr txBox="1"/>
          <p:nvPr/>
        </p:nvSpPr>
        <p:spPr>
          <a:xfrm>
            <a:off x="471187" y="4111547"/>
            <a:ext cx="588939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Public speaking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Volunteering in Prep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Meditation and Mindfulness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Strategic Games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Animal Welfare and Community Action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Book Club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Film Critique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Photography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Young Voices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Bright Minds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Art Projects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Music Composition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Costume Design</a:t>
            </a:r>
          </a:p>
          <a:p>
            <a:pPr algn="ctr"/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344C02E-4C4C-7428-5B0B-923724C57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08" y="429031"/>
            <a:ext cx="1046711" cy="106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ublic Speaking Clipart Girl">
            <a:extLst>
              <a:ext uri="{FF2B5EF4-FFF2-40B4-BE49-F238E27FC236}">
                <a16:creationId xmlns:a16="http://schemas.microsoft.com/office/drawing/2014/main" id="{95BAE255-5DAA-6686-DA8B-C403AF66D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227" y="6325767"/>
            <a:ext cx="1588046" cy="158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A7F9A0-A461-A0DE-E7C4-C559B5A6B1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561" y="6070084"/>
            <a:ext cx="2019353" cy="174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39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309174" y="187288"/>
            <a:ext cx="6400800" cy="953142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0B36FC-BE95-8D00-15EA-83D6617B5916}"/>
              </a:ext>
            </a:extLst>
          </p:cNvPr>
          <p:cNvSpPr txBox="1"/>
          <p:nvPr/>
        </p:nvSpPr>
        <p:spPr>
          <a:xfrm>
            <a:off x="406688" y="263304"/>
            <a:ext cx="6205772" cy="92333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Knowledgeable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582DBB-C866-0880-6A40-EFBC3BC32268}"/>
              </a:ext>
            </a:extLst>
          </p:cNvPr>
          <p:cNvSpPr txBox="1"/>
          <p:nvPr/>
        </p:nvSpPr>
        <p:spPr>
          <a:xfrm>
            <a:off x="406688" y="1262650"/>
            <a:ext cx="6205772" cy="132343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develop and use conceptual understanding, exploring knowledge across a range of disciplines. We engage with issues and ideas that have local and global significance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817D5-901B-4E09-F2C4-75C169174F41}"/>
              </a:ext>
            </a:extLst>
          </p:cNvPr>
          <p:cNvSpPr txBox="1"/>
          <p:nvPr/>
        </p:nvSpPr>
        <p:spPr>
          <a:xfrm>
            <a:off x="406688" y="2662105"/>
            <a:ext cx="620577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more 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knowledgeable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Google Shape;137;p26">
            <a:extLst>
              <a:ext uri="{FF2B5EF4-FFF2-40B4-BE49-F238E27FC236}">
                <a16:creationId xmlns:a16="http://schemas.microsoft.com/office/drawing/2014/main" id="{E7B43AB6-35EB-F702-C6B0-3EC4F8523E9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6688" y="9168386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School Policies - Brighton College Vietnam">
            <a:extLst>
              <a:ext uri="{FF2B5EF4-FFF2-40B4-BE49-F238E27FC236}">
                <a16:creationId xmlns:a16="http://schemas.microsoft.com/office/drawing/2014/main" id="{4BD3C24C-FB19-491C-4B7D-A41B64717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60413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2428AD18-714F-59A3-663A-C467C32D0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2C665B-3697-D678-3FB8-3572EFF13ADB}"/>
              </a:ext>
            </a:extLst>
          </p:cNvPr>
          <p:cNvSpPr txBox="1"/>
          <p:nvPr/>
        </p:nvSpPr>
        <p:spPr>
          <a:xfrm>
            <a:off x="564878" y="3569118"/>
            <a:ext cx="5889391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Mandarin / Korean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Coding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Debate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Business Club / Competition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Design Technology Clinic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Vietnamese Cultural Heritage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Homework club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Stem Club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Bright Minds</a:t>
            </a:r>
          </a:p>
          <a:p>
            <a:pPr algn="ctr"/>
            <a:r>
              <a:rPr lang="en-US" sz="2500" dirty="0" err="1">
                <a:solidFill>
                  <a:srgbClr val="002060"/>
                </a:solidFill>
                <a:latin typeface="Impact" panose="020B0806030902050204" pitchFamily="34" charset="0"/>
              </a:rPr>
              <a:t>Maths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 support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Book club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Model United Nations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Lego Robotics and VEX VR</a:t>
            </a:r>
          </a:p>
          <a:p>
            <a:pPr algn="ctr"/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AA5BE09-3400-E5E7-34F9-F306EA279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1" y="326485"/>
            <a:ext cx="796779" cy="81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89CBBCC0-81F8-DDE8-99A9-3950C24DD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9" y="6328094"/>
            <a:ext cx="1505581" cy="170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A3719A-F4FA-D549-1505-F75960CFF0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3955" y="3569118"/>
            <a:ext cx="1289697" cy="10991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E12E2E-9246-2BE1-D43A-7AF4EA0F5F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878" y="3642536"/>
            <a:ext cx="1627457" cy="10831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DDD2910-66A0-1D46-F4E1-C52797FBAA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2210" y="6328094"/>
            <a:ext cx="1947297" cy="148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26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5DC67CB-12A8-F677-D735-A9F3CC8A2DEA}"/>
              </a:ext>
            </a:extLst>
          </p:cNvPr>
          <p:cNvSpPr txBox="1"/>
          <p:nvPr/>
        </p:nvSpPr>
        <p:spPr>
          <a:xfrm>
            <a:off x="304533" y="386004"/>
            <a:ext cx="6205772" cy="144655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8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Thinkers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193431" y="301430"/>
            <a:ext cx="6400800" cy="944307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ED3C3A-911B-3C8E-69D9-E195D95AF700}"/>
              </a:ext>
            </a:extLst>
          </p:cNvPr>
          <p:cNvSpPr txBox="1"/>
          <p:nvPr/>
        </p:nvSpPr>
        <p:spPr>
          <a:xfrm>
            <a:off x="304533" y="1924547"/>
            <a:ext cx="6143427" cy="132343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use critical and creative thinking skills to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take responsible action on complex problems. We exercise initiative in making reasoned, ethical decisions.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6535E8-E92D-A43E-C9A8-FEE80B3CD8E0}"/>
              </a:ext>
            </a:extLst>
          </p:cNvPr>
          <p:cNvSpPr txBox="1"/>
          <p:nvPr/>
        </p:nvSpPr>
        <p:spPr>
          <a:xfrm>
            <a:off x="290945" y="3339979"/>
            <a:ext cx="620577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better thinkers?</a:t>
            </a:r>
          </a:p>
        </p:txBody>
      </p:sp>
      <p:pic>
        <p:nvPicPr>
          <p:cNvPr id="8" name="Google Shape;137;p26">
            <a:extLst>
              <a:ext uri="{FF2B5EF4-FFF2-40B4-BE49-F238E27FC236}">
                <a16:creationId xmlns:a16="http://schemas.microsoft.com/office/drawing/2014/main" id="{B80DF401-2869-EB22-6EEF-D907611D5E2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7357" y="9130260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School Policies - Brighton College Vietnam">
            <a:extLst>
              <a:ext uri="{FF2B5EF4-FFF2-40B4-BE49-F238E27FC236}">
                <a16:creationId xmlns:a16="http://schemas.microsoft.com/office/drawing/2014/main" id="{5AB5E229-7B20-19A4-3154-1DF3C70E8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60413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C34301DA-FF3F-76BD-3447-ADFB1709D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A9B9FD7-035B-5FE2-00DD-A9B0325FC29B}"/>
              </a:ext>
            </a:extLst>
          </p:cNvPr>
          <p:cNvSpPr txBox="1"/>
          <p:nvPr/>
        </p:nvSpPr>
        <p:spPr>
          <a:xfrm>
            <a:off x="347695" y="4121844"/>
            <a:ext cx="6184191" cy="541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Coding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Chess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Dungeons and Dragons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Debate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Newspapers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Strategic Games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Board Games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Bright Minds Lounge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Young Voices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Model United Nations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Film Critique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Powers of CAD – 3D Design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Music composition</a:t>
            </a:r>
          </a:p>
          <a:p>
            <a:pPr algn="ctr">
              <a:lnSpc>
                <a:spcPct val="150000"/>
              </a:lnSpc>
            </a:pPr>
            <a:endParaRPr lang="en-US" sz="26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43EFC21-B78B-E84C-B626-1E83A7E5D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03" y="518342"/>
            <a:ext cx="11239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BD48251C-7951-70D3-AB85-7D2F79E1A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829" y="4789379"/>
            <a:ext cx="1604901" cy="132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2EC5A24-2B25-B28B-F1BA-0CCD5108A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90" y="7108032"/>
            <a:ext cx="1210430" cy="115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School Books Clipart | Free download on ClipArtMag">
            <a:extLst>
              <a:ext uri="{FF2B5EF4-FFF2-40B4-BE49-F238E27FC236}">
                <a16:creationId xmlns:a16="http://schemas.microsoft.com/office/drawing/2014/main" id="{1A5146F7-9A67-79C6-FD1E-B2AECBEB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955" y="7143536"/>
            <a:ext cx="1247775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E4D962-0F64-F0CC-0C9B-8A5177C3F8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189" y="4326255"/>
            <a:ext cx="1562141" cy="18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16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279899" y="263658"/>
            <a:ext cx="6400800" cy="941260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2A524A-4827-FDE6-8F14-FC1EA730EA0A}"/>
              </a:ext>
            </a:extLst>
          </p:cNvPr>
          <p:cNvSpPr txBox="1"/>
          <p:nvPr/>
        </p:nvSpPr>
        <p:spPr>
          <a:xfrm>
            <a:off x="377413" y="336454"/>
            <a:ext cx="6205772" cy="92333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52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Communicators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F13D60-8DCA-1398-83FF-A2507BEE26CE}"/>
              </a:ext>
            </a:extLst>
          </p:cNvPr>
          <p:cNvSpPr txBox="1"/>
          <p:nvPr/>
        </p:nvSpPr>
        <p:spPr>
          <a:xfrm>
            <a:off x="428712" y="1322368"/>
            <a:ext cx="6103174" cy="132343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express ourselves confidently and creatively in more than one language and in many ways.  We collaborate effectively, listening carefully to the perspective of other individuals and groups.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8B66F3-E362-A23B-7921-CB6941BD7C3C}"/>
              </a:ext>
            </a:extLst>
          </p:cNvPr>
          <p:cNvSpPr txBox="1"/>
          <p:nvPr/>
        </p:nvSpPr>
        <p:spPr>
          <a:xfrm>
            <a:off x="372329" y="2708391"/>
            <a:ext cx="620577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better communicators?</a:t>
            </a:r>
          </a:p>
        </p:txBody>
      </p:sp>
      <p:pic>
        <p:nvPicPr>
          <p:cNvPr id="8" name="Google Shape;137;p26">
            <a:extLst>
              <a:ext uri="{FF2B5EF4-FFF2-40B4-BE49-F238E27FC236}">
                <a16:creationId xmlns:a16="http://schemas.microsoft.com/office/drawing/2014/main" id="{F0599FFD-863D-5269-A3C0-0D983DB9D8C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2329" y="9095236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School Policies - Brighton College Vietnam">
            <a:extLst>
              <a:ext uri="{FF2B5EF4-FFF2-40B4-BE49-F238E27FC236}">
                <a16:creationId xmlns:a16="http://schemas.microsoft.com/office/drawing/2014/main" id="{93F3E4E3-75A1-00DB-ABA5-CB2DE7BE1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60413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22028431-632E-266F-C4F3-7FC93B15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B2C241-94EF-5FF5-5608-68E64CA2CAE3}"/>
              </a:ext>
            </a:extLst>
          </p:cNvPr>
          <p:cNvSpPr txBox="1"/>
          <p:nvPr/>
        </p:nvSpPr>
        <p:spPr>
          <a:xfrm>
            <a:off x="530519" y="3601972"/>
            <a:ext cx="5889391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Public speaking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Debate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Model United Nations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Volleyball, pickleball, rugby, football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Newspaper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Senior Choir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Reading Leaders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Mandarin / Korean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Dungeons and Dragons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Volunteering in Prep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Board Games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EAL support</a:t>
            </a:r>
          </a:p>
          <a:p>
            <a:pPr algn="ctr"/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Theatre Production</a:t>
            </a:r>
          </a:p>
        </p:txBody>
      </p:sp>
      <p:sp>
        <p:nvSpPr>
          <p:cNvPr id="13" name="AutoShape 8" descr="Image result for mun">
            <a:extLst>
              <a:ext uri="{FF2B5EF4-FFF2-40B4-BE49-F238E27FC236}">
                <a16:creationId xmlns:a16="http://schemas.microsoft.com/office/drawing/2014/main" id="{C09FA747-F2DC-4F65-4113-2D1CCDC31B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76600" y="4800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69F972D-1AAE-8772-0A17-1883363D9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70" y="427528"/>
            <a:ext cx="741182" cy="74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ewspapers clipart - Clipground">
            <a:extLst>
              <a:ext uri="{FF2B5EF4-FFF2-40B4-BE49-F238E27FC236}">
                <a16:creationId xmlns:a16="http://schemas.microsoft.com/office/drawing/2014/main" id="{878AE620-3CAB-553A-757F-A40925C99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436" y="3538382"/>
            <a:ext cx="1573450" cy="11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prov clipart 10 free Cliparts | Download images on Clipground 2024">
            <a:extLst>
              <a:ext uri="{FF2B5EF4-FFF2-40B4-BE49-F238E27FC236}">
                <a16:creationId xmlns:a16="http://schemas.microsoft.com/office/drawing/2014/main" id="{B5C5D772-71CA-118D-23FF-C584B8D75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12" y="7361318"/>
            <a:ext cx="158115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6DDCF1-E60B-7630-BDA6-8E4363F4CD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149" y="5269967"/>
            <a:ext cx="1439739" cy="128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8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95FA8F7-552B-0195-8449-33455A30A6F1}"/>
              </a:ext>
            </a:extLst>
          </p:cNvPr>
          <p:cNvSpPr txBox="1"/>
          <p:nvPr/>
        </p:nvSpPr>
        <p:spPr>
          <a:xfrm>
            <a:off x="290945" y="289230"/>
            <a:ext cx="6205772" cy="132343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0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Principled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211660" y="160050"/>
            <a:ext cx="6400800" cy="94567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F2353C-2CFF-5770-C048-385615008A85}"/>
              </a:ext>
            </a:extLst>
          </p:cNvPr>
          <p:cNvSpPr txBox="1"/>
          <p:nvPr/>
        </p:nvSpPr>
        <p:spPr>
          <a:xfrm>
            <a:off x="263769" y="1705525"/>
            <a:ext cx="6205772" cy="132343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act with integrity and honesty, with a strong sense of fairness and justice, and with respect for the dignity and rights of people everywhere. We take responsibility for our actions and their consequences.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B62F03-7DD2-F1A6-AD0C-2B674A0BC17B}"/>
              </a:ext>
            </a:extLst>
          </p:cNvPr>
          <p:cNvSpPr txBox="1"/>
          <p:nvPr/>
        </p:nvSpPr>
        <p:spPr>
          <a:xfrm>
            <a:off x="263769" y="3121820"/>
            <a:ext cx="620577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more principled?</a:t>
            </a:r>
          </a:p>
        </p:txBody>
      </p:sp>
      <p:pic>
        <p:nvPicPr>
          <p:cNvPr id="8" name="Google Shape;137;p26">
            <a:extLst>
              <a:ext uri="{FF2B5EF4-FFF2-40B4-BE49-F238E27FC236}">
                <a16:creationId xmlns:a16="http://schemas.microsoft.com/office/drawing/2014/main" id="{681336CD-D2C7-119D-E8F8-987847C5F80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2526" y="9049604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School Policies - Brighton College Vietnam">
            <a:extLst>
              <a:ext uri="{FF2B5EF4-FFF2-40B4-BE49-F238E27FC236}">
                <a16:creationId xmlns:a16="http://schemas.microsoft.com/office/drawing/2014/main" id="{7FC3D5DA-210C-3716-5D0E-42CC53152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60413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18AC345F-1681-0B3A-C62B-13D6BEBA8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7ECC7A-C145-304C-3740-7C234198B4A3}"/>
              </a:ext>
            </a:extLst>
          </p:cNvPr>
          <p:cNvSpPr txBox="1"/>
          <p:nvPr/>
        </p:nvSpPr>
        <p:spPr>
          <a:xfrm>
            <a:off x="421959" y="4183366"/>
            <a:ext cx="58893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Community Support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Animal Welfare and Community Action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Volunteering in Prep 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Homework club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Newspaper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Board Games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Model United Nations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Reading Leaders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Rugby / Football / Basketball / Athletics / Golf</a:t>
            </a:r>
          </a:p>
          <a:p>
            <a:pPr algn="ctr"/>
            <a:endParaRPr lang="en-US" sz="28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F9E633C-F42E-519D-D8B7-1DDB3883A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06" y="319206"/>
            <a:ext cx="1114019" cy="113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hat is a 'MUN'? - Courting The Law">
            <a:extLst>
              <a:ext uri="{FF2B5EF4-FFF2-40B4-BE49-F238E27FC236}">
                <a16:creationId xmlns:a16="http://schemas.microsoft.com/office/drawing/2014/main" id="{2805D6BF-5673-0F15-B7F7-63DB922F3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4843">
            <a:off x="335986" y="5470808"/>
            <a:ext cx="1500727" cy="126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Premium Vector | Teacher read story book while student sit and listening">
            <a:extLst>
              <a:ext uri="{FF2B5EF4-FFF2-40B4-BE49-F238E27FC236}">
                <a16:creationId xmlns:a16="http://schemas.microsoft.com/office/drawing/2014/main" id="{E15DE7F4-4ECA-EF7D-9585-3B8C2731A9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76600" y="4800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51B4895-8DB4-D285-332A-942D5D68C3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0767" y="5636323"/>
            <a:ext cx="2024707" cy="110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62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D638B6-AE05-2ED6-2873-EBFF1BD44786}"/>
              </a:ext>
            </a:extLst>
          </p:cNvPr>
          <p:cNvSpPr txBox="1"/>
          <p:nvPr/>
        </p:nvSpPr>
        <p:spPr>
          <a:xfrm>
            <a:off x="263769" y="239608"/>
            <a:ext cx="6205772" cy="101566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60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Open-minded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195913" y="141071"/>
            <a:ext cx="6400800" cy="936154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293D9-3A0F-79CA-6D20-36F129C840ED}"/>
              </a:ext>
            </a:extLst>
          </p:cNvPr>
          <p:cNvSpPr txBox="1"/>
          <p:nvPr/>
        </p:nvSpPr>
        <p:spPr>
          <a:xfrm>
            <a:off x="290945" y="1320726"/>
            <a:ext cx="6178596" cy="163121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critically appreciate our own cultures and personal histories, as well as the values and traditions of others. We seek and evaluate a range of points of view, and we are willing to grow from the experience.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ABB909-05BB-1BCF-8878-AA0533F0EF6D}"/>
              </a:ext>
            </a:extLst>
          </p:cNvPr>
          <p:cNvSpPr txBox="1"/>
          <p:nvPr/>
        </p:nvSpPr>
        <p:spPr>
          <a:xfrm>
            <a:off x="263769" y="3017397"/>
            <a:ext cx="6232948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more open-minded?</a:t>
            </a:r>
          </a:p>
        </p:txBody>
      </p:sp>
      <p:pic>
        <p:nvPicPr>
          <p:cNvPr id="8" name="Google Shape;137;p26">
            <a:extLst>
              <a:ext uri="{FF2B5EF4-FFF2-40B4-BE49-F238E27FC236}">
                <a16:creationId xmlns:a16="http://schemas.microsoft.com/office/drawing/2014/main" id="{878290D4-64B2-6190-DB00-BB8F278B7E0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3769" y="8925637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School Policies - Brighton College Vietnam">
            <a:extLst>
              <a:ext uri="{FF2B5EF4-FFF2-40B4-BE49-F238E27FC236}">
                <a16:creationId xmlns:a16="http://schemas.microsoft.com/office/drawing/2014/main" id="{445F8C7E-1D8D-B3DF-8C7B-33F3E6713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60413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CA5CE24D-9A84-DEB0-E8A9-61CF8DE17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1D6AC77-BA93-5A4B-D13B-5F4625018A32}"/>
              </a:ext>
            </a:extLst>
          </p:cNvPr>
          <p:cNvSpPr txBox="1"/>
          <p:nvPr/>
        </p:nvSpPr>
        <p:spPr>
          <a:xfrm>
            <a:off x="404348" y="3952712"/>
            <a:ext cx="588939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Mandarin / Korean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Dungeons and Dragons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Debate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Bright Minds Lounge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Meditation and Mindfulness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Model United Nations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Book Club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Senior Choir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Film critique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Set Design / Costume Design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Art Projects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Young Voices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Impact" panose="020B0806030902050204" pitchFamily="34" charset="0"/>
              </a:rPr>
              <a:t>Theatre Production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DE23360-1A23-20E3-7F79-D734A291B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58" y="291492"/>
            <a:ext cx="831651" cy="84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160004-7B0F-5D37-8FC8-AAC4468951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7872" y="5917443"/>
            <a:ext cx="1643513" cy="12516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DE42D3E-37B6-BC11-B2FE-3E9D810FE3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222" y="4070138"/>
            <a:ext cx="1248770" cy="1073764"/>
          </a:xfrm>
          <a:prstGeom prst="rect">
            <a:avLst/>
          </a:prstGeom>
        </p:spPr>
      </p:pic>
      <p:pic>
        <p:nvPicPr>
          <p:cNvPr id="18" name="Picture 10" descr="Free Lightbulb Transparent, Download Free Lightbulb Transparent png ...">
            <a:extLst>
              <a:ext uri="{FF2B5EF4-FFF2-40B4-BE49-F238E27FC236}">
                <a16:creationId xmlns:a16="http://schemas.microsoft.com/office/drawing/2014/main" id="{8D71150B-9395-BC18-3C37-E581AF9FE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8666">
            <a:off x="5184500" y="3876955"/>
            <a:ext cx="1189472" cy="14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rts Clipart Free Download Clip Art Free Clip Art - Clip Art Library">
            <a:extLst>
              <a:ext uri="{FF2B5EF4-FFF2-40B4-BE49-F238E27FC236}">
                <a16:creationId xmlns:a16="http://schemas.microsoft.com/office/drawing/2014/main" id="{3EBF3048-4625-8419-EC82-1F0178EE0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53" y="5888065"/>
            <a:ext cx="1271178" cy="161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623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07C8B5B-A2CA-FBF5-6D52-36FA758D9EDC}"/>
              </a:ext>
            </a:extLst>
          </p:cNvPr>
          <p:cNvSpPr txBox="1"/>
          <p:nvPr/>
        </p:nvSpPr>
        <p:spPr>
          <a:xfrm>
            <a:off x="290945" y="248284"/>
            <a:ext cx="6205772" cy="144655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8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Caring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182265" y="178599"/>
            <a:ext cx="6400800" cy="947911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AF925A-7A6C-F900-8A1D-F9B7F5C8DEDA}"/>
              </a:ext>
            </a:extLst>
          </p:cNvPr>
          <p:cNvSpPr txBox="1"/>
          <p:nvPr/>
        </p:nvSpPr>
        <p:spPr>
          <a:xfrm>
            <a:off x="290945" y="1760286"/>
            <a:ext cx="6205772" cy="132343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show empathy, compassion and respect. We have a commitment to service, and we act to make a positive difference in the lives of others and in the world around 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9B1E0D-3BD8-F61F-5818-5D8B83E120CA}"/>
              </a:ext>
            </a:extLst>
          </p:cNvPr>
          <p:cNvSpPr txBox="1"/>
          <p:nvPr/>
        </p:nvSpPr>
        <p:spPr>
          <a:xfrm>
            <a:off x="274935" y="3159369"/>
            <a:ext cx="622178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more caring?</a:t>
            </a:r>
          </a:p>
        </p:txBody>
      </p:sp>
      <p:pic>
        <p:nvPicPr>
          <p:cNvPr id="8" name="Google Shape;137;p26">
            <a:extLst>
              <a:ext uri="{FF2B5EF4-FFF2-40B4-BE49-F238E27FC236}">
                <a16:creationId xmlns:a16="http://schemas.microsoft.com/office/drawing/2014/main" id="{414B2802-CFEC-ECC8-C80A-B27E73035C5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3769" y="9053972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School Policies - Brighton College Vietnam">
            <a:extLst>
              <a:ext uri="{FF2B5EF4-FFF2-40B4-BE49-F238E27FC236}">
                <a16:creationId xmlns:a16="http://schemas.microsoft.com/office/drawing/2014/main" id="{BCE98AE4-CDFC-C42E-18E2-0B0162D38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60413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77B9B0ED-214F-A67A-2FFC-4F357A26E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E522E1-7585-2160-31CA-82980053309C}"/>
              </a:ext>
            </a:extLst>
          </p:cNvPr>
          <p:cNvSpPr txBox="1"/>
          <p:nvPr/>
        </p:nvSpPr>
        <p:spPr>
          <a:xfrm>
            <a:off x="449135" y="4061256"/>
            <a:ext cx="5889391" cy="4529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Community support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Volunteering in Prep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Homework club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Animal Welfare and Community Action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Reading Leaders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EAL support</a:t>
            </a:r>
          </a:p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Impact" panose="020B0806030902050204" pitchFamily="34" charset="0"/>
              </a:rPr>
              <a:t>Maths</a:t>
            </a:r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 support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61BBCCE-5917-9BF2-B9AB-709EFEB7F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46" y="387401"/>
            <a:ext cx="11239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F1D316FC-E953-EA31-9F2E-ED01B21C4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96" y="6783329"/>
            <a:ext cx="1288288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BB0108-49B6-EE69-5ED9-4493081A4C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009" y="4427378"/>
            <a:ext cx="1437911" cy="9498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5B52CF-657A-60DB-F151-EB808138AF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8762" y="5049650"/>
            <a:ext cx="1427157" cy="9498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B0C7A33-6D4F-21D2-F3D7-0355A60D03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8593" y="6858391"/>
            <a:ext cx="1527496" cy="163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9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8A1FFB-B606-0F37-F389-C4141BC2332B}"/>
              </a:ext>
            </a:extLst>
          </p:cNvPr>
          <p:cNvSpPr txBox="1"/>
          <p:nvPr/>
        </p:nvSpPr>
        <p:spPr>
          <a:xfrm>
            <a:off x="361283" y="351691"/>
            <a:ext cx="6205772" cy="110799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66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Risk-takers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290945" y="282408"/>
            <a:ext cx="6400800" cy="924460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3B39E1-AEB8-5516-016D-2638C16161D8}"/>
              </a:ext>
            </a:extLst>
          </p:cNvPr>
          <p:cNvSpPr txBox="1"/>
          <p:nvPr/>
        </p:nvSpPr>
        <p:spPr>
          <a:xfrm>
            <a:off x="361283" y="1510292"/>
            <a:ext cx="6205772" cy="147732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approach uncertainty with forethought and determination; we work independently and cooperatively to explore new ideas and innovative strategies. We are resourceful and resilient in the face of challenges and change.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17AD22-EC9F-2CE9-F880-7F21F0D42766}"/>
              </a:ext>
            </a:extLst>
          </p:cNvPr>
          <p:cNvSpPr txBox="1"/>
          <p:nvPr/>
        </p:nvSpPr>
        <p:spPr>
          <a:xfrm>
            <a:off x="361283" y="3038225"/>
            <a:ext cx="620577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greater risk-takers?</a:t>
            </a:r>
          </a:p>
        </p:txBody>
      </p:sp>
      <p:pic>
        <p:nvPicPr>
          <p:cNvPr id="8" name="Google Shape;137;p26">
            <a:extLst>
              <a:ext uri="{FF2B5EF4-FFF2-40B4-BE49-F238E27FC236}">
                <a16:creationId xmlns:a16="http://schemas.microsoft.com/office/drawing/2014/main" id="{60CE73D0-8394-AE85-5D6E-DBB16F7FF19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4871" y="8912319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School Policies - Brighton College Vietnam">
            <a:extLst>
              <a:ext uri="{FF2B5EF4-FFF2-40B4-BE49-F238E27FC236}">
                <a16:creationId xmlns:a16="http://schemas.microsoft.com/office/drawing/2014/main" id="{D15AEC39-B3E8-92F9-9585-1802AE7E6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74061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C53651D3-5A3C-AD61-B1DC-8CD3976DE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1530CE38-B242-BE5E-B227-9F70F5089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04" y="409950"/>
            <a:ext cx="912145" cy="92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EF59A7-97DE-EEBF-06A1-167D6B4E55C9}"/>
              </a:ext>
            </a:extLst>
          </p:cNvPr>
          <p:cNvSpPr txBox="1"/>
          <p:nvPr/>
        </p:nvSpPr>
        <p:spPr>
          <a:xfrm>
            <a:off x="546649" y="3974872"/>
            <a:ext cx="58893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Badminton / Volley ball / Pickleball / Table Tennis / Rugby /Football / Basketball / Athletics / Swim squad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Business Competition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Public Speaking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Senior Choir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Chess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Strategic Games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Theatre Production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Art Projects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Impact" panose="020B0806030902050204" pitchFamily="34" charset="0"/>
              </a:rPr>
              <a:t>Music composition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A25A4F-A636-A525-566D-B1D228A90A4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669405">
            <a:off x="4737040" y="5865640"/>
            <a:ext cx="1845177" cy="15131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A238D0-3297-F0EA-2224-C76CFD6EDB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304" y="6496423"/>
            <a:ext cx="1624366" cy="98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01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1E3BD-636A-67FC-2AAC-E6760D4A868B}"/>
              </a:ext>
            </a:extLst>
          </p:cNvPr>
          <p:cNvSpPr txBox="1"/>
          <p:nvPr/>
        </p:nvSpPr>
        <p:spPr>
          <a:xfrm>
            <a:off x="326114" y="341174"/>
            <a:ext cx="6205772" cy="132343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0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Balanced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11C6F8-219E-7196-0813-787976155E60}"/>
              </a:ext>
            </a:extLst>
          </p:cNvPr>
          <p:cNvSpPr/>
          <p:nvPr/>
        </p:nvSpPr>
        <p:spPr>
          <a:xfrm>
            <a:off x="228600" y="217288"/>
            <a:ext cx="6400800" cy="934753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C0CF10-B436-A4AB-77A7-2EB90968CE18}"/>
              </a:ext>
            </a:extLst>
          </p:cNvPr>
          <p:cNvSpPr txBox="1"/>
          <p:nvPr/>
        </p:nvSpPr>
        <p:spPr>
          <a:xfrm>
            <a:off x="326114" y="1759347"/>
            <a:ext cx="6205772" cy="147732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understand the importance of balancing different aspects of our lives – intellectual, physical, and emotional – to achieve well-being for ourselves and others. We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recognise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our interdependence with other people and with the world in which we live.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650CC1-BDC5-F154-6B00-96122F2B6B54}"/>
              </a:ext>
            </a:extLst>
          </p:cNvPr>
          <p:cNvSpPr txBox="1"/>
          <p:nvPr/>
        </p:nvSpPr>
        <p:spPr>
          <a:xfrm>
            <a:off x="326114" y="3331409"/>
            <a:ext cx="620577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activities will help you to become more balanced?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88B373-04E7-8199-6366-30C3EDF31AEA}"/>
              </a:ext>
            </a:extLst>
          </p:cNvPr>
          <p:cNvSpPr txBox="1"/>
          <p:nvPr/>
        </p:nvSpPr>
        <p:spPr>
          <a:xfrm>
            <a:off x="443170" y="4316897"/>
            <a:ext cx="588939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Badminton / Volleyball / Pickleball/ Table Tennis / Rugby / Football / Basketball / Darts / Swim squad / Athletics / Golf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Board Games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Electric Guitar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Senior Choir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String Ensemble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Baking / Cooking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Meditation and Mindfulness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Knitting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School of Rock</a:t>
            </a: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Theatre Production</a:t>
            </a:r>
          </a:p>
          <a:p>
            <a:pPr algn="ctr"/>
            <a:r>
              <a:rPr lang="en-US" sz="2200" dirty="0" err="1">
                <a:solidFill>
                  <a:srgbClr val="002060"/>
                </a:solidFill>
                <a:latin typeface="Impact" panose="020B0806030902050204" pitchFamily="34" charset="0"/>
              </a:rPr>
              <a:t>Ceilidh</a:t>
            </a:r>
            <a:r>
              <a:rPr lang="en-US" sz="2200" dirty="0">
                <a:solidFill>
                  <a:srgbClr val="002060"/>
                </a:solidFill>
                <a:latin typeface="Impact" panose="020B0806030902050204" pitchFamily="34" charset="0"/>
              </a:rPr>
              <a:t> / Folk Band</a:t>
            </a:r>
          </a:p>
        </p:txBody>
      </p:sp>
      <p:pic>
        <p:nvPicPr>
          <p:cNvPr id="9" name="Google Shape;137;p26">
            <a:extLst>
              <a:ext uri="{FF2B5EF4-FFF2-40B4-BE49-F238E27FC236}">
                <a16:creationId xmlns:a16="http://schemas.microsoft.com/office/drawing/2014/main" id="{67735B99-E5F0-2372-5398-C5D9112908F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26114" y="8993719"/>
            <a:ext cx="6232948" cy="47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School Policies - Brighton College Vietnam">
            <a:extLst>
              <a:ext uri="{FF2B5EF4-FFF2-40B4-BE49-F238E27FC236}">
                <a16:creationId xmlns:a16="http://schemas.microsoft.com/office/drawing/2014/main" id="{132901D8-28D5-AE5F-41E5-8614BA202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07" y="8560413"/>
            <a:ext cx="1588045" cy="43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Logos and programme models - International Baccalaureate®">
            <a:extLst>
              <a:ext uri="{FF2B5EF4-FFF2-40B4-BE49-F238E27FC236}">
                <a16:creationId xmlns:a16="http://schemas.microsoft.com/office/drawing/2014/main" id="{819143B3-60FB-84A3-F2D8-9F732FB74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6" y="8286031"/>
            <a:ext cx="1248770" cy="124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27CD15DD-FDBB-44C9-D889-469029737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70" y="371199"/>
            <a:ext cx="1162050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489245F1-7892-D350-EFC2-8C3839E78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70" y="5294609"/>
            <a:ext cx="140017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lipart Panda - Free Clipart Images">
            <a:extLst>
              <a:ext uri="{FF2B5EF4-FFF2-40B4-BE49-F238E27FC236}">
                <a16:creationId xmlns:a16="http://schemas.microsoft.com/office/drawing/2014/main" id="{EC119CBA-6A77-802C-C58B-6966C5459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70" y="7069097"/>
            <a:ext cx="1378664" cy="133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Electric Guitar Clipart - Free Download">
            <a:extLst>
              <a:ext uri="{FF2B5EF4-FFF2-40B4-BE49-F238E27FC236}">
                <a16:creationId xmlns:a16="http://schemas.microsoft.com/office/drawing/2014/main" id="{1FD075F4-0D7C-635C-2A18-9DBE765D5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92811">
            <a:off x="4840479" y="5732875"/>
            <a:ext cx="16383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490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1559</TotalTime>
  <Words>770</Words>
  <Application>Microsoft Office PowerPoint</Application>
  <PresentationFormat>A4 Paper (210x297 mm)</PresentationFormat>
  <Paragraphs>143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ADLaM Display</vt:lpstr>
      <vt:lpstr>Arial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Freya Odell</dc:creator>
  <cp:lastModifiedBy>Freya, Ms. Maria Odell</cp:lastModifiedBy>
  <cp:revision>6</cp:revision>
  <dcterms:created xsi:type="dcterms:W3CDTF">2025-08-19T01:40:46Z</dcterms:created>
  <dcterms:modified xsi:type="dcterms:W3CDTF">2026-08-16T03:08:49Z</dcterms:modified>
</cp:coreProperties>
</file>